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CB43334-CCA3-B20E-087B-27E3B32F9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F41C49-B9A6-0CDD-F66F-545A7D9AF7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50B8F-3938-4171-A33E-FDC42373FC84}" type="datetimeFigureOut">
              <a:rPr lang="fr-FR" smtClean="0"/>
              <a:t>05/03/2025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F8C768-69A9-4D30-FF2E-467E0B5B44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5B4B49-4D86-A014-F018-C2109EB79C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66753-4D62-4851-AC92-DF43807BB5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11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31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3460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Cahier des charges : Portfolio candidat Aéroworld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05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 document détaille le cahier des charges pour un portfolio destiné à un candidat chez Aéroworld.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4088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Il mettra en valeur son profil de consultant data, ses compétences et ses réalisations.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1939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201608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6176129"/>
            <a:ext cx="27014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par Manuel Melchiori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93722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Objectifs et enjeux du projet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Besoins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Aéroworld recherche un chef de projet Data Analyst expérimenté.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488888"/>
            <a:ext cx="2864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Objectifs SMART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 portfolio doit démontrer des compétences spécifiques en gestion de projets data.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livrables incluent un tableau de bord, de la documentation et une vidéo.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064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L'équipe projet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69444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63439" y="3408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Candidat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90429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 chef de projet Data Analyst est au cœur de ce projet.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65634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50080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mentor apporte son support et valide les étapes clés.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43087"/>
            <a:ext cx="68650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Ergonomie et design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906078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épuré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64093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Clair, avec des couleurs neutres pour un aspect professionnel.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46295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85611"/>
            <a:ext cx="32749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Navigation intuitive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3811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Accessible et rapide pour une expérience utilisateur optimale.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67259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Fonctionnalités clés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424374" y="33230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Profil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Présentation détaillée du parcours et des compétences.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10278308" y="332303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Tableau de bord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Visualisation des projets et des réalisations.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424374" y="54761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37293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Formulaire de contact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Faciliter la prise de contact avec le candidat.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5324" y="2455307"/>
            <a:ext cx="78291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Spécificités techniques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24" y="351829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5324" y="4356021"/>
            <a:ext cx="28597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Hébergement: GitHub Pages.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059" y="3518297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14059" y="4356021"/>
            <a:ext cx="28597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Compatibilité: Chrome, Firefox, Edge.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795" y="3518297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2795" y="4356021"/>
            <a:ext cx="28597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RGPD: Respect de la confidentialité.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495324" y="5391269"/>
            <a:ext cx="92973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Nom de domaine: https://melchmanu.github.io/Portfolio/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8140"/>
            <a:ext cx="73471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Contraintes et qualité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371130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832104" y="2894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324064" y="2640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424315" y="2698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Temps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10598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Réalisation en 6 semaines.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9079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6324064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6424315" y="42948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Budget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0249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Limité, axé sur des solutions gratuites.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608730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6324064" y="58333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6424315" y="589133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Qualité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299002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Normes W3C et Opquast respectées.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09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Suivi du projet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93583"/>
            <a:ext cx="44691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664137" y="30825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Semaines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578066"/>
            <a:ext cx="44691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Pour la réalisation.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665827" y="1993583"/>
            <a:ext cx="44692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&lt;1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6492359" y="30825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€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665827" y="3578066"/>
            <a:ext cx="44692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Budget total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3251716" y="4798814"/>
            <a:ext cx="44692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4078248" y="58877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251716" y="6383298"/>
            <a:ext cx="44692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 le mentor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035522"/>
            <a:ext cx="92973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KPI incluent le respect du budget, des délais et la validation des livrables.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61761"/>
            <a:ext cx="110149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et prochaines étapes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6247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 cahier des charges fournit un cadre clair pour la création du portfolio.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2769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Les prochaines étapes incluent la conception, le développement et la validation finale.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320</Words>
  <Application>Microsoft Office PowerPoint</Application>
  <PresentationFormat>Personnalisé</PresentationFormat>
  <Paragraphs>68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Cabin Bold</vt:lpstr>
      <vt:lpstr>Unbounded</vt:lpstr>
      <vt:lpstr>Aptos</vt:lpstr>
      <vt:lpstr>Cabin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 User</cp:lastModifiedBy>
  <cp:revision>2</cp:revision>
  <dcterms:created xsi:type="dcterms:W3CDTF">2025-03-05T09:54:49Z</dcterms:created>
  <dcterms:modified xsi:type="dcterms:W3CDTF">2025-03-05T10:01:58Z</dcterms:modified>
</cp:coreProperties>
</file>